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4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2.jpe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media/media2.m4a>
</file>

<file path=ppt/media/media3.m4a>
</file>

<file path=ppt/media/media4.m4a>
</file>

<file path=ppt/media/media5.m4a>
</file>

<file path=ppt/media/media6.mp4>
</file>

<file path=ppt/media/media7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65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755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0133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5183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43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2687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93684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8336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1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2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006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93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844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211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98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9460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471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ECDF33F-33F6-4345-BE47-63CF8016664F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85E70F8-63FB-4E95-8C0A-964B1137A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1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7.m4a"/><Relationship Id="rId7" Type="http://schemas.openxmlformats.org/officeDocument/2006/relationships/image" Target="../media/image5.png"/><Relationship Id="rId2" Type="http://schemas.openxmlformats.org/officeDocument/2006/relationships/audi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0.jp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6CB1A-ADA1-4866-8457-D8AE639AEF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CSEN 601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1AE6A3-4BB1-4CA4-A8DF-54D1A68D88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Presentation</a:t>
            </a:r>
          </a:p>
          <a:p>
            <a:r>
              <a:rPr lang="en-US" dirty="0"/>
              <a:t>Done by: Team Molto (71)</a:t>
            </a:r>
          </a:p>
        </p:txBody>
      </p:sp>
    </p:spTree>
    <p:extLst>
      <p:ext uri="{BB962C8B-B14F-4D97-AF65-F5344CB8AC3E}">
        <p14:creationId xmlns:p14="http://schemas.microsoft.com/office/powerpoint/2010/main" val="1252623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0"/>
    </mc:Choice>
    <mc:Fallback>
      <p:transition spd="slow" advClick="0" advTm="1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234F8-893B-454D-A3F8-08B3E5563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8C163-C8F6-499F-97C0-96B5EA0F6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1687897"/>
          </a:xfrm>
        </p:spPr>
        <p:txBody>
          <a:bodyPr/>
          <a:lstStyle/>
          <a:p>
            <a:r>
              <a:rPr lang="en-US" dirty="0"/>
              <a:t>R-Type: opcode[0-3] </a:t>
            </a:r>
            <a:r>
              <a:rPr lang="en-US" dirty="0" err="1"/>
              <a:t>rs</a:t>
            </a:r>
            <a:r>
              <a:rPr lang="en-US" dirty="0"/>
              <a:t> [4-7] rt [8-11] </a:t>
            </a:r>
            <a:r>
              <a:rPr lang="en-US" dirty="0" err="1"/>
              <a:t>rd</a:t>
            </a:r>
            <a:r>
              <a:rPr lang="en-US" dirty="0"/>
              <a:t> [12-15]</a:t>
            </a:r>
          </a:p>
          <a:p>
            <a:r>
              <a:rPr lang="en-US" dirty="0"/>
              <a:t>I-Type: opcode[0-3] </a:t>
            </a:r>
            <a:r>
              <a:rPr lang="en-US" dirty="0" err="1"/>
              <a:t>rs</a:t>
            </a:r>
            <a:r>
              <a:rPr lang="en-US" dirty="0"/>
              <a:t> [4-7] rt [8-11] immediate [12-15]</a:t>
            </a:r>
          </a:p>
          <a:p>
            <a:r>
              <a:rPr lang="en-US" dirty="0"/>
              <a:t>S-Type: opcode[0-3] </a:t>
            </a:r>
            <a:r>
              <a:rPr lang="en-US" dirty="0" err="1"/>
              <a:t>rs</a:t>
            </a:r>
            <a:r>
              <a:rPr lang="en-US" dirty="0"/>
              <a:t> [4-7] rt [8-11] </a:t>
            </a:r>
            <a:r>
              <a:rPr lang="en-US" dirty="0" err="1"/>
              <a:t>shamt</a:t>
            </a:r>
            <a:r>
              <a:rPr lang="en-US" dirty="0"/>
              <a:t> [12-15]</a:t>
            </a:r>
          </a:p>
          <a:p>
            <a:endParaRPr lang="en-US" dirty="0"/>
          </a:p>
        </p:txBody>
      </p:sp>
      <p:pic>
        <p:nvPicPr>
          <p:cNvPr id="6" name="Instr_Set">
            <a:hlinkClick r:id="" action="ppaction://media"/>
            <a:extLst>
              <a:ext uri="{FF2B5EF4-FFF2-40B4-BE49-F238E27FC236}">
                <a16:creationId xmlns:a16="http://schemas.microsoft.com/office/drawing/2014/main" id="{11B3EE56-B836-4EF2-8BC4-F9A09AAE0F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9940" y="139038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91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3000"/>
    </mc:Choice>
    <mc:Fallback>
      <p:transition spd="slow" advClick="0" advTm="5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605BC-5CA5-4D70-A2B1-73387DAB6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Datapath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FFB5D0D-2FB9-4BD6-A14B-B94909D789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665" y="2557463"/>
            <a:ext cx="7780669" cy="3317875"/>
          </a:xfrm>
        </p:spPr>
      </p:pic>
      <p:pic>
        <p:nvPicPr>
          <p:cNvPr id="10" name="Datapath">
            <a:hlinkClick r:id="" action="ppaction://media"/>
            <a:extLst>
              <a:ext uri="{FF2B5EF4-FFF2-40B4-BE49-F238E27FC236}">
                <a16:creationId xmlns:a16="http://schemas.microsoft.com/office/drawing/2014/main" id="{8496AE89-508B-4B40-89A3-4807886C6C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5665" y="152641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442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9000"/>
    </mc:Choice>
    <mc:Fallback>
      <p:transition spd="slow" advClick="0" advTm="7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0797-DCAA-4A58-A676-51901DC7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Jump Instruction (JR)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1516009-9733-45D9-8052-0C152C3AB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665" y="2557463"/>
            <a:ext cx="7780669" cy="3317875"/>
          </a:xfrm>
        </p:spPr>
      </p:pic>
      <p:pic>
        <p:nvPicPr>
          <p:cNvPr id="10" name="JR">
            <a:hlinkClick r:id="" action="ppaction://media"/>
            <a:extLst>
              <a:ext uri="{FF2B5EF4-FFF2-40B4-BE49-F238E27FC236}">
                <a16:creationId xmlns:a16="http://schemas.microsoft.com/office/drawing/2014/main" id="{AEDDC87C-FAF8-4EB4-BB44-1039E3E62B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5665" y="143497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292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5000"/>
    </mc:Choice>
    <mc:Fallback>
      <p:transition spd="slow" advClick="0" advTm="5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85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0060F-8E46-4F47-A21B-FDDDCA80D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 Instruction (SLL)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701342-A01F-461A-BF3E-3AD38A32D1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665" y="2557463"/>
            <a:ext cx="7780669" cy="3317875"/>
          </a:xfrm>
        </p:spPr>
      </p:pic>
      <p:pic>
        <p:nvPicPr>
          <p:cNvPr id="6" name="SLL">
            <a:hlinkClick r:id="" action="ppaction://media"/>
            <a:extLst>
              <a:ext uri="{FF2B5EF4-FFF2-40B4-BE49-F238E27FC236}">
                <a16:creationId xmlns:a16="http://schemas.microsoft.com/office/drawing/2014/main" id="{A08B4501-4934-4B24-B9BA-4A1B798738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5665" y="139038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16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9000"/>
    </mc:Choice>
    <mc:Fallback>
      <p:transition spd="slow" advClick="0" advTm="8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7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E945-5EE3-4EAA-9D40-26061D0CE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Instruction (BEQ)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BE75A4-F959-456D-A110-56E14B8938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665" y="2557463"/>
            <a:ext cx="7780669" cy="3317875"/>
          </a:xfrm>
        </p:spPr>
      </p:pic>
      <p:pic>
        <p:nvPicPr>
          <p:cNvPr id="6" name="BEQ">
            <a:hlinkClick r:id="" action="ppaction://media"/>
            <a:extLst>
              <a:ext uri="{FF2B5EF4-FFF2-40B4-BE49-F238E27FC236}">
                <a16:creationId xmlns:a16="http://schemas.microsoft.com/office/drawing/2014/main" id="{5A58AB33-1DB3-420E-920A-80B727F4AF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5665" y="145326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447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1000"/>
    </mc:Choice>
    <mc:Fallback>
      <p:transition spd="slow" advClick="0" advTm="7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5CAB9-7E9B-48CA-875E-1F5B03DAE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A196AB6-CC5C-4664-83E1-029C22F194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665" y="2557463"/>
            <a:ext cx="7780669" cy="3317875"/>
          </a:xfrm>
        </p:spPr>
      </p:pic>
      <p:pic>
        <p:nvPicPr>
          <p:cNvPr id="10" name="Pipeline(2)">
            <a:hlinkClick r:id="" action="ppaction://media"/>
            <a:extLst>
              <a:ext uri="{FF2B5EF4-FFF2-40B4-BE49-F238E27FC236}">
                <a16:creationId xmlns:a16="http://schemas.microsoft.com/office/drawing/2014/main" id="{55F1F77F-5D5F-440F-8027-674D380262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967661" y="1311656"/>
            <a:ext cx="487362" cy="487363"/>
          </a:xfrm>
          <a:prstGeom prst="rect">
            <a:avLst/>
          </a:prstGeom>
        </p:spPr>
      </p:pic>
      <p:pic>
        <p:nvPicPr>
          <p:cNvPr id="11" name="Pipeline(1)">
            <a:hlinkClick r:id="" action="ppaction://media"/>
            <a:extLst>
              <a:ext uri="{FF2B5EF4-FFF2-40B4-BE49-F238E27FC236}">
                <a16:creationId xmlns:a16="http://schemas.microsoft.com/office/drawing/2014/main" id="{BB293444-2DE8-43BB-8031-20D5FF57303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48191" y="1390383"/>
            <a:ext cx="487362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312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8000"/>
    </mc:Choice>
    <mc:Fallback>
      <p:transition spd="slow" advClick="0" advTm="15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2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700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EF304-4E5B-4ABB-8781-0585E63B89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512529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224</TotalTime>
  <Words>88</Words>
  <Application>Microsoft Office PowerPoint</Application>
  <PresentationFormat>Widescreen</PresentationFormat>
  <Paragraphs>13</Paragraphs>
  <Slides>8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Garamond</vt:lpstr>
      <vt:lpstr>Organic</vt:lpstr>
      <vt:lpstr>CSEN 601</vt:lpstr>
      <vt:lpstr>Instruction Format</vt:lpstr>
      <vt:lpstr>Datapath</vt:lpstr>
      <vt:lpstr>Jump Instruction (JR)</vt:lpstr>
      <vt:lpstr>Shift Instruction (SLL)</vt:lpstr>
      <vt:lpstr>Branch Instruction (BEQ)</vt:lpstr>
      <vt:lpstr>Pipelining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CSEN 601</dc:title>
  <dc:creator>Raneem Wael</dc:creator>
  <cp:lastModifiedBy>Raneem Wael</cp:lastModifiedBy>
  <cp:revision>29</cp:revision>
  <dcterms:created xsi:type="dcterms:W3CDTF">2020-05-15T19:58:27Z</dcterms:created>
  <dcterms:modified xsi:type="dcterms:W3CDTF">2020-05-15T23:43:04Z</dcterms:modified>
</cp:coreProperties>
</file>

<file path=docProps/thumbnail.jpeg>
</file>